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68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1"/>
    <p:restoredTop sz="95909"/>
  </p:normalViewPr>
  <p:slideViewPr>
    <p:cSldViewPr snapToGrid="0">
      <p:cViewPr varScale="1">
        <p:scale>
          <a:sx n="61" d="100"/>
          <a:sy n="61" d="100"/>
        </p:scale>
        <p:origin x="56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F7E1-3655-5CF7-4A58-38A9FE997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-1115691"/>
            <a:ext cx="8791575" cy="283865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base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60A73-7E1F-4A99-5A9D-E0572C3F7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878905"/>
            <a:ext cx="9046272" cy="487749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sz="32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Online Price Comparison Platform</a:t>
            </a:r>
            <a:endParaRPr lang="en-IN" sz="32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IN" sz="32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Final Project Report – Group 10</a:t>
            </a:r>
          </a:p>
          <a:p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sz="13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Presented by:</a:t>
            </a:r>
          </a:p>
          <a:p>
            <a:r>
              <a:rPr lang="en-IN" sz="13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Tanmay </a:t>
            </a:r>
            <a:r>
              <a:rPr lang="en-IN" sz="13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Itkelwar</a:t>
            </a:r>
            <a:r>
              <a:rPr lang="en-IN" sz="13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 - txi220001@utdallas.edu</a:t>
            </a:r>
          </a:p>
          <a:p>
            <a:r>
              <a:rPr lang="en-IN" sz="13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Karan Paresh Desai - kpd230001@utdallas.edu</a:t>
            </a:r>
          </a:p>
          <a:p>
            <a:r>
              <a:rPr lang="en-IN" sz="13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Shivraj</a:t>
            </a:r>
            <a:r>
              <a:rPr lang="en-IN" sz="13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N" sz="13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Daware</a:t>
            </a:r>
            <a:r>
              <a:rPr lang="en-IN" sz="13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 - sxd220207@utdallas.edu</a:t>
            </a:r>
          </a:p>
          <a:p>
            <a:r>
              <a:rPr lang="en-IN" sz="13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Utkarsh Mishra - uxm230003@utdallas.edu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79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D981-E6D5-6206-466E-D397792DA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395" y="543362"/>
            <a:ext cx="7279256" cy="5172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Q.2) Show first 3 outlets near client with </a:t>
            </a:r>
            <a:r>
              <a:rPr lang="en-US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Client_id</a:t>
            </a:r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“C5”</a:t>
            </a:r>
            <a:endParaRPr lang="en-IN" sz="18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3125E0-B1A5-9DA1-12CF-34398317A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684" y="4088730"/>
            <a:ext cx="5426632" cy="114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A89980-25F5-56CF-45E6-744180DA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568800"/>
            <a:ext cx="9911192" cy="156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DF0BD-C4C1-FDCF-60F0-E61F35C5A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96287"/>
            <a:ext cx="9905999" cy="4794914"/>
          </a:xfrm>
        </p:spPr>
        <p:txBody>
          <a:bodyPr/>
          <a:lstStyle/>
          <a:p>
            <a:pPr marL="0" indent="0">
              <a:buNone/>
            </a:pPr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Q.3) List all the store names with addresses where store traffic is low in the noon.</a:t>
            </a:r>
            <a:endParaRPr lang="en-IN" sz="18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1AD5C9-8BBA-7E60-B2D2-5008FB9A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303" y="4176756"/>
            <a:ext cx="4800600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0BC0D-A5D4-2E33-286A-E379814A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03" y="2019300"/>
            <a:ext cx="43053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C2DE-94C6-4D35-7930-119E714E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89" y="679146"/>
            <a:ext cx="9905999" cy="5172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Q.4) Show 4 store names and addresses where the price for “Electric Scooters” which is in stock and is lowest.</a:t>
            </a:r>
            <a:endParaRPr lang="en-IN" sz="18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9C762F-E8A3-3E1C-CE47-C3FA636F0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636" y="4305716"/>
            <a:ext cx="448945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205314-1578-F85A-5EDF-57B854829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11" y="1730903"/>
            <a:ext cx="6083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40D5-5D04-6C2A-7EC6-41C58DFAD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18518"/>
            <a:ext cx="4826001" cy="5172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Q.5) List Call ID, Request ID, Description and Status of all the Request by target store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61B875-E54A-384A-A6EC-8C9CD302E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53" y="3534382"/>
            <a:ext cx="4826000" cy="7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EAEA4-5D85-34C0-D151-8A79B3A3C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53" y="1793875"/>
            <a:ext cx="7061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36C6-D6E2-F028-83B2-86BF10238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01041"/>
            <a:ext cx="9905999" cy="5290160"/>
          </a:xfrm>
        </p:spPr>
        <p:txBody>
          <a:bodyPr/>
          <a:lstStyle/>
          <a:p>
            <a:pPr marL="0" indent="0">
              <a:buNone/>
            </a:pPr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Q.6) Show what is the average time each client spends searching for products on the application.</a:t>
            </a:r>
            <a:endParaRPr lang="en-IN" sz="18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2C00D7-DB8A-D2C2-311D-6B9E84435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642" y="3429000"/>
            <a:ext cx="2190750" cy="2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8F26A-CCD2-2379-6905-015B680A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18" y="1648892"/>
            <a:ext cx="7772400" cy="9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33ED-3B2F-94A0-9236-EA9A2A2B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61" y="750627"/>
            <a:ext cx="11146621" cy="5053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Q.7) Show the nearest 5 store locations for the client with the client name “John Doe”.</a:t>
            </a:r>
            <a:endParaRPr lang="en-IN" sz="14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21C8BC-E924-0474-A71F-2EC16DFA1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45" y="3569216"/>
            <a:ext cx="417957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210A5-C86E-2E43-80CE-4D0791D7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331" y="1322376"/>
            <a:ext cx="7772400" cy="19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F81D-8CE5-D5D4-13BC-E0802A960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4" y="501041"/>
            <a:ext cx="9905999" cy="6150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Q.8) Show the nearest store with Pharmacy for Client “C7”.</a:t>
            </a:r>
            <a:endParaRPr lang="en-IN" sz="18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ja-JP" altLang="en-US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E5C65-2738-E37D-74F4-8EEDEB05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36" y="3576181"/>
            <a:ext cx="4533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F5B52-423C-DB7A-8AB7-A657E472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3" y="1102204"/>
            <a:ext cx="7772400" cy="20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23F8-65EE-E414-16C5-EB71078C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Q &amp; A written on wooden blocks">
            <a:extLst>
              <a:ext uri="{FF2B5EF4-FFF2-40B4-BE49-F238E27FC236}">
                <a16:creationId xmlns:a16="http://schemas.microsoft.com/office/drawing/2014/main" id="{6011C166-3107-159A-0D3A-B58B2441C2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977"/>
            <a:ext cx="12192000" cy="68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EA2-FD57-B03F-6D22-9B24E99D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땡큐 캘리그라피 ">
            <a:extLst>
              <a:ext uri="{FF2B5EF4-FFF2-40B4-BE49-F238E27FC236}">
                <a16:creationId xmlns:a16="http://schemas.microsoft.com/office/drawing/2014/main" id="{C18C557C-6B77-3E2D-2045-1BFD7E90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53"/>
            <a:ext cx="12192000" cy="682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BCCD-6C7C-C4AC-B826-E70BCC3B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DD42A49-8001-3F59-8299-E595BEAEBA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28" y="2249488"/>
            <a:ext cx="838697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1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D8A1-1921-A8BA-6C87-952BBA97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System Requirements Identification</a:t>
            </a:r>
            <a:b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b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726-9407-3370-267B-913E6007F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Information needs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of latest prices of the stores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GPS location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Hyper link of other websites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9D5C-7196-B667-E713-9A3FEE05A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415441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Conceptual Design</a:t>
            </a:r>
            <a:b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088906-F149-2710-B201-6561F8762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42E3B01D-BB2A-037A-6180-88906DCC6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46" y="941695"/>
            <a:ext cx="9775730" cy="525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71E9-15C9-8935-6E86-B2023A46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39868"/>
          </a:xfrm>
        </p:spPr>
        <p:txBody>
          <a:bodyPr/>
          <a:lstStyle/>
          <a:p>
            <a:pPr algn="ctr"/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Relational Schema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F5B7F92-AC92-4C05-F94E-671B73535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05" y="706278"/>
            <a:ext cx="4806214" cy="5445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4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3155-5C0A-80C4-8E83-25B1BC0E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Normalization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FE86-6E31-D589-4D9C-D70C45636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SzPts val="1400"/>
            </a:pPr>
            <a:r>
              <a:rPr lang="en-US" sz="16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item table was divided into two different tables.</a:t>
            </a:r>
          </a:p>
          <a:p>
            <a:pPr lvl="1">
              <a:lnSpc>
                <a:spcPct val="150000"/>
              </a:lnSpc>
              <a:buSzPts val="1400"/>
            </a:pPr>
            <a:r>
              <a:rPr lang="en-US" sz="1600" kern="100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store table was divided into two different table </a:t>
            </a:r>
          </a:p>
          <a:p>
            <a:pPr lvl="1">
              <a:lnSpc>
                <a:spcPct val="150000"/>
              </a:lnSpc>
              <a:buSzPts val="1400"/>
            </a:pPr>
            <a:r>
              <a:rPr lang="en-US" sz="1600" kern="100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availability table was merged into item table </a:t>
            </a:r>
            <a:b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430E-689D-830C-1880-4A28A58F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3747"/>
            <a:ext cx="9905998" cy="62265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Examples about </a:t>
            </a: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Insertion Of Tables </a:t>
            </a:r>
            <a:endParaRPr lang="en-US" sz="11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50F8-BE1A-E2A8-AD2D-41152DE6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96655"/>
            <a:ext cx="3092385" cy="1491493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SzPts val="1400"/>
              <a:buNone/>
            </a:pPr>
            <a:r>
              <a:rPr lang="en-US" sz="11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Client: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Client (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Client_ID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F_Name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L_Name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Email VARCHAR(40),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Contact BIGINT(11),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L_ID VARCHAR(20),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PRIMARY KEY (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Client_ID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FOREIGN KEY (L_ID) REFERENCES Location(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Location_ID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1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F58A7-2139-AAB9-EA41-E5EC61BBE267}"/>
              </a:ext>
            </a:extLst>
          </p:cNvPr>
          <p:cNvSpPr txBox="1"/>
          <p:nvPr/>
        </p:nvSpPr>
        <p:spPr>
          <a:xfrm>
            <a:off x="3670127" y="896655"/>
            <a:ext cx="2917022" cy="260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SzPts val="1400"/>
            </a:pPr>
            <a:r>
              <a:rPr lang="en-US" sz="11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StoreTraffic</a:t>
            </a:r>
            <a:r>
              <a:rPr lang="en-US" sz="11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StoreTraffic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Store_ID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Time_period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Traffic VARCHAR(20),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PRIMARY KEY (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Store_ID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Time_period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FOREIGN KEY (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Store_ID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REFERENCES Store(</a:t>
            </a:r>
            <a:r>
              <a:rPr lang="en-US" sz="11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Store_ID</a:t>
            </a: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  <a:spcAft>
                <a:spcPts val="1000"/>
              </a:spcAft>
            </a:pPr>
            <a:r>
              <a:rPr lang="en-US" sz="11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IN" sz="11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78435-5FDE-8BB3-42B3-C8BB8927AF2A}"/>
              </a:ext>
            </a:extLst>
          </p:cNvPr>
          <p:cNvSpPr txBox="1"/>
          <p:nvPr/>
        </p:nvSpPr>
        <p:spPr>
          <a:xfrm>
            <a:off x="6926893" y="1002082"/>
            <a:ext cx="3194137" cy="234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SzPts val="1400"/>
            </a:pPr>
            <a:r>
              <a:rPr lang="en-U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Store:</a:t>
            </a:r>
            <a:endParaRPr lang="en-IN" sz="12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Store (</a:t>
            </a:r>
            <a:endParaRPr lang="en-IN" sz="12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Store_ID</a:t>
            </a: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  <a:endParaRPr lang="en-IN" sz="12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Store_Name</a:t>
            </a: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  <a:endParaRPr lang="en-IN" sz="12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Store_Timings</a:t>
            </a: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  <a:endParaRPr lang="en-IN" sz="12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</a:pP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PRIMARY KEY (</a:t>
            </a:r>
            <a:r>
              <a:rPr lang="en-US" sz="1200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Store_ID</a:t>
            </a: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12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>
              <a:lnSpc>
                <a:spcPct val="150000"/>
              </a:lnSpc>
              <a:spcAft>
                <a:spcPts val="1000"/>
              </a:spcAft>
            </a:pPr>
            <a:r>
              <a:rPr lang="en-U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IN" sz="12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8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14E7-A6B5-C183-8D08-717F2968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Insertion Of Table Client</a:t>
            </a:r>
            <a:br>
              <a:rPr lang="en-IN" sz="18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9AD0AE-0BFD-8977-F0DB-8192F45AC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82" y="1406341"/>
            <a:ext cx="4744206" cy="19728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991F3-DAFA-F09D-E522-5646DF6290CF}"/>
              </a:ext>
            </a:extLst>
          </p:cNvPr>
          <p:cNvSpPr txBox="1"/>
          <p:nvPr/>
        </p:nvSpPr>
        <p:spPr>
          <a:xfrm>
            <a:off x="6839211" y="789140"/>
            <a:ext cx="324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Insertion Of Table </a:t>
            </a:r>
            <a:r>
              <a:rPr lang="en-US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StoreTraffic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0344D40A-3AC8-D3A8-0424-372DCCB8C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94" y="1435471"/>
            <a:ext cx="2501900" cy="51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5D1079AC-7DC0-EFD1-7E6A-74438C59E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94" y="1435471"/>
            <a:ext cx="226060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16C357-B810-FEF2-E73B-FE7A70A19114}"/>
              </a:ext>
            </a:extLst>
          </p:cNvPr>
          <p:cNvSpPr txBox="1"/>
          <p:nvPr/>
        </p:nvSpPr>
        <p:spPr>
          <a:xfrm>
            <a:off x="671796" y="3531124"/>
            <a:ext cx="570681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1000"/>
              </a:spcAft>
              <a:buSzPts val="1400"/>
            </a:pPr>
            <a:r>
              <a:rPr lang="en-US" b="1" kern="100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nsertion Of Table </a:t>
            </a:r>
            <a:r>
              <a:rPr lang="en-US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Store_Details</a:t>
            </a:r>
            <a:endParaRPr lang="en-IN" sz="14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1E16CB2-1F29-F58D-AE4F-8115B61FB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5" y="4238495"/>
            <a:ext cx="5486400" cy="224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18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FD6D-A3F8-BD77-EEF3-202C2386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1887"/>
            <a:ext cx="9905998" cy="1905201"/>
          </a:xfrm>
        </p:spPr>
        <p:txBody>
          <a:bodyPr/>
          <a:lstStyle/>
          <a:p>
            <a:r>
              <a:rPr lang="en-US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 Scenario Design</a:t>
            </a:r>
            <a:br>
              <a:rPr lang="en-IN" sz="18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ADF8D-05C9-BEDF-7B83-57177E467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45" y="925456"/>
            <a:ext cx="9905999" cy="1171632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SzPts val="1400"/>
              <a:buNone/>
            </a:pPr>
            <a:r>
              <a:rPr lang="en-US" sz="13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Q.1) Show 5 lowest prices, the store name and their address for comparison for bananas.</a:t>
            </a:r>
            <a:endParaRPr lang="en-IN" sz="13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3BB829-33AD-EAEC-8F03-B9B880F9E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04" y="4542932"/>
            <a:ext cx="4826696" cy="16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9EF04-5BDE-3B1D-20FC-3B25A164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" y="1473389"/>
            <a:ext cx="6743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186</TotalTime>
  <Words>463</Words>
  <Application>Microsoft Office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</vt:lpstr>
      <vt:lpstr>Times New Roman</vt:lpstr>
      <vt:lpstr>Tw Cen MT</vt:lpstr>
      <vt:lpstr>Circuit</vt:lpstr>
      <vt:lpstr>DATA base management system</vt:lpstr>
      <vt:lpstr>Introduction</vt:lpstr>
      <vt:lpstr>System Requirements Identification  </vt:lpstr>
      <vt:lpstr> Conceptual Design </vt:lpstr>
      <vt:lpstr>Relational Schema </vt:lpstr>
      <vt:lpstr>Normalization</vt:lpstr>
      <vt:lpstr>Examples about Insertion Of Tables </vt:lpstr>
      <vt:lpstr>Insertion Of Table Client  </vt:lpstr>
      <vt:lpstr>Query Scenario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management system</dc:title>
  <dc:creator>Mishra, Utkarsh</dc:creator>
  <cp:lastModifiedBy>Itkelwar, Tanmay Vinod</cp:lastModifiedBy>
  <cp:revision>7</cp:revision>
  <dcterms:created xsi:type="dcterms:W3CDTF">2023-12-06T03:12:40Z</dcterms:created>
  <dcterms:modified xsi:type="dcterms:W3CDTF">2023-12-09T03:49:13Z</dcterms:modified>
</cp:coreProperties>
</file>